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80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A8EBD-5AF3-9B3F-0F4F-5C2AA1D29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92E959-C56B-0DC8-DBF9-EE3571DFA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D20D6E-CECE-F8B3-38C1-77864ABA7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D81F5E-83E2-02B6-2620-39EC9EF0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BED50B-FDAE-00CC-EB4C-14FBE0C7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4954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6ACB8-2E6A-B8C5-ED1B-B10924241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CAE3BC-233E-A7A8-D073-EE731F73B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8CC7EA-ECD9-4A73-BCBE-9F3CC77E2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298EF7-E49A-CA5D-0F4B-CD498F27C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B48FDD-54C1-DE99-A151-CD621FB7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400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AC4F93-4F27-8750-C176-9291A0AF8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ADBEC3-2BEB-FB49-FC26-A594E18D9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51E384-0950-EA0F-8F21-1881967B7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07A262-9218-C5DE-51A3-75F9B5C91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FDA38F-CBB1-FB01-D841-ADED90CD6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864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8DB77-BFE5-2E44-90E8-5AD0B1A10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F49B07-34D7-65D3-F19B-13CAA9C93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3C1971-2417-2E10-68EC-74AFC9306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38443F-333E-8EF5-D2D2-575C93DFD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9CE867-1067-8FCF-F604-451A7D2E6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6C8AF8-9B9C-66AA-A91A-D365AB841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7209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9D229B-4C94-EF49-8963-1E540B684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273FFE4-31C8-F4C2-94E6-F53123A9C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B6B858-E5A7-3853-E8B5-9434B98D7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32089F1-F332-FAF6-D285-DA0211232C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7F5D05E-5859-3C1B-B944-D77F371589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944AB4-12F9-7F46-5379-FDA730363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DB3DE8E-D07B-D46A-AC59-0E5F46027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B7AF257-885B-42E4-715C-EA635383D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20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91452-1B5F-B2D0-30AD-BD092DAE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4F7479-9D41-A02C-89C7-876612A95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31A8BCB-B171-B308-7119-9323E6FB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E130D87-1210-D2E7-20B1-3C7F94BB9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881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309C3BE-3AE2-8C98-B4F1-5D9A38287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7746BA1-230E-1E43-26BD-33D8486FB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4D4E90-4918-2816-CD78-BB7CF2364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236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A7DDA7-16A7-0FBF-1826-97C17CAA7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B73E96-20AA-30C0-BEB8-E4B70E017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1238DB-BA02-A795-5B3C-1BCA56534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A5D885-BB77-B5E8-B018-549FC9F6A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93DE5B-6C0A-7C96-F331-96827EB20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6D346A-B6A5-F2F7-C450-A3A0FF325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943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2D4EEA-6314-131F-AC12-A5B0E6BC0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2E7120-7483-28ED-F7D4-084D562BD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F94594-2857-6DC9-FB57-B5486A406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A53431-9BB8-9319-C267-0547EFD84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1CA458-47F1-B26E-5D63-77199C02B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CAEB69D-1360-AC05-C84B-190DED47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8910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E16C8-321C-EA93-D6A5-6A49424DB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A247D73-D2C4-0E2A-114E-52F3170A2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8A9193-C843-1005-BC2D-CA5CBB70A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0AF71D-72BD-74A2-2D1B-EF30D0894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CB4236-4D85-9C07-B58F-C8D601CB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976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038409-2BB3-5482-F462-A53043A228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38644B1-9B29-1788-A6AB-EF9D948DA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F100A9-CAEF-CC96-95FA-D66E60DA7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4D3674-4AD5-D11D-7DE2-BFA2D02EA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991BE5-2221-53A5-8608-D37FD118A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059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53F5258-7B09-B2DC-0931-C57DA4ED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F20F7D-F3C2-1ADC-7164-E3B61CC8D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60A9F5-192E-6A62-D728-AEDE561E39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CA1B4-7677-4357-AC5C-FF5E1C4D3AD9}" type="datetimeFigureOut">
              <a:rPr lang="es-ES" smtClean="0"/>
              <a:t>06/06/2023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FBBC92-9540-DF85-2EF9-C73BB595E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282822-EF58-404A-4F7F-58B47E735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4D0D6-E2A7-4621-B998-B86AEF7E84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8805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>
            <a:extLst>
              <a:ext uri="{FF2B5EF4-FFF2-40B4-BE49-F238E27FC236}">
                <a16:creationId xmlns:a16="http://schemas.microsoft.com/office/drawing/2014/main" id="{9C01950F-FD92-DF23-4023-29CAF3EA32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63750" y="1916113"/>
            <a:ext cx="7772400" cy="1470025"/>
          </a:xfrm>
        </p:spPr>
        <p:txBody>
          <a:bodyPr anchor="ctr"/>
          <a:lstStyle/>
          <a:p>
            <a:pPr eaLnBrk="1" hangingPunct="1"/>
            <a:r>
              <a:rPr lang="es-ES" altLang="es-ES" sz="4400" b="1" dirty="0">
                <a:solidFill>
                  <a:schemeClr val="bg1"/>
                </a:solidFill>
              </a:rPr>
              <a:t>CASO DEL MES</a:t>
            </a:r>
            <a:br>
              <a:rPr lang="es-ES" altLang="es-ES" sz="4400" dirty="0">
                <a:solidFill>
                  <a:schemeClr val="bg1"/>
                </a:solidFill>
              </a:rPr>
            </a:br>
            <a:r>
              <a:rPr lang="es-ES" altLang="es-ES" sz="3200" dirty="0">
                <a:solidFill>
                  <a:schemeClr val="bg1"/>
                </a:solidFill>
              </a:rPr>
              <a:t>Fecha de envío:</a:t>
            </a:r>
            <a:endParaRPr lang="es-ES_tradnl" altLang="es-ES" sz="3200" dirty="0">
              <a:solidFill>
                <a:schemeClr val="bg1"/>
              </a:solidFill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386ECBEF-58A7-8250-D9AB-C8460D0AB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3" y="5683250"/>
            <a:ext cx="2665412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s-ES_tradnl" altLang="es-ES" sz="1600" b="1" dirty="0">
                <a:solidFill>
                  <a:schemeClr val="bg1"/>
                </a:solidFill>
              </a:rPr>
              <a:t>Autores</a:t>
            </a:r>
          </a:p>
          <a:p>
            <a:pPr eaLnBrk="1" hangingPunct="1">
              <a:buFontTx/>
              <a:buNone/>
            </a:pPr>
            <a:endParaRPr lang="es-ES_tradnl" altLang="es-ES" sz="1600" dirty="0">
              <a:solidFill>
                <a:schemeClr val="bg1"/>
              </a:solidFill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7CBF9EFA-7D19-7A9A-3BE6-3935ABE5A0A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927975" y="5573713"/>
            <a:ext cx="3816350" cy="936625"/>
          </a:xfrm>
        </p:spPr>
        <p:txBody>
          <a:bodyPr/>
          <a:lstStyle/>
          <a:p>
            <a:pPr algn="l" eaLnBrk="1" hangingPunct="1"/>
            <a:r>
              <a:rPr lang="es-ES_tradnl" altLang="es-ES" sz="1400" dirty="0">
                <a:solidFill>
                  <a:schemeClr val="bg1"/>
                </a:solidFill>
              </a:rPr>
              <a:t>Servicio:</a:t>
            </a:r>
          </a:p>
          <a:p>
            <a:pPr algn="l" eaLnBrk="1" hangingPunct="1"/>
            <a:r>
              <a:rPr lang="es-ES_tradnl" altLang="es-ES" sz="1400" dirty="0">
                <a:solidFill>
                  <a:schemeClr val="bg1"/>
                </a:solidFill>
              </a:rPr>
              <a:t>Hospital:</a:t>
            </a:r>
          </a:p>
        </p:txBody>
      </p:sp>
    </p:spTree>
    <p:extLst>
      <p:ext uri="{BB962C8B-B14F-4D97-AF65-F5344CB8AC3E}">
        <p14:creationId xmlns:p14="http://schemas.microsoft.com/office/powerpoint/2010/main" val="3132889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6642371D-EA75-3584-A0F3-075FC38729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altLang="es-ES" b="1" dirty="0">
                <a:solidFill>
                  <a:schemeClr val="bg1"/>
                </a:solidFill>
              </a:rPr>
              <a:t>PRESENTACIÓN</a:t>
            </a:r>
            <a:endParaRPr lang="es-ES" altLang="es-ES" b="1" dirty="0">
              <a:solidFill>
                <a:schemeClr val="bg1"/>
              </a:solidFill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EBCC8EE8-114D-3892-4893-6242D68AC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2646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8F1672-6F45-54D6-E083-B182D0601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536" y="55141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</a:rPr>
              <a:t>Figura 1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64138BE-2986-0A66-33A3-4AF084449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877"/>
            <a:ext cx="10515600" cy="6147301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5906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8F1672-6F45-54D6-E083-B182D0601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536" y="55141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</a:rPr>
              <a:t>Figura 2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64138BE-2986-0A66-33A3-4AF084449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877"/>
            <a:ext cx="10515600" cy="6147301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9953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8F1672-6F45-54D6-E083-B182D0601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536" y="55141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</a:rPr>
              <a:t>Figura 3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64138BE-2986-0A66-33A3-4AF084449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877"/>
            <a:ext cx="10515600" cy="6147301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5376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8F1672-6F45-54D6-E083-B182D060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DIAGNÓSTICO FINAL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114828ED-EE96-2F7A-E950-EAEDA9721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4995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8F1672-6F45-54D6-E083-B182D0601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536" y="55141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</a:rPr>
              <a:t>Figura 4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64138BE-2986-0A66-33A3-4AF084449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877"/>
            <a:ext cx="10515600" cy="6147301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6612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8F1672-6F45-54D6-E083-B182D0601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536" y="55141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</a:rPr>
              <a:t>Figura 5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64138BE-2986-0A66-33A3-4AF084449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877"/>
            <a:ext cx="10515600" cy="6147301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6867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8F1672-6F45-54D6-E083-B182D060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COMENTARIO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114828ED-EE96-2F7A-E950-EAEDA9721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6430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08F1672-6F45-54D6-E083-B182D060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BIBLIOGRAFÍA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114828ED-EE96-2F7A-E950-EAEDA9721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08837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28</Words>
  <Application>Microsoft Office PowerPoint</Application>
  <PresentationFormat>Panorámica</PresentationFormat>
  <Paragraphs>13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CASO DEL MES Fecha de envío:</vt:lpstr>
      <vt:lpstr>PRESENTACIÓN</vt:lpstr>
      <vt:lpstr>Figura 1</vt:lpstr>
      <vt:lpstr>Figura 2</vt:lpstr>
      <vt:lpstr>Figura 3</vt:lpstr>
      <vt:lpstr>DIAGNÓSTICO FINAL</vt:lpstr>
      <vt:lpstr>Figura 4</vt:lpstr>
      <vt:lpstr>Figura 5</vt:lpstr>
      <vt:lpstr>COMENTARIO</vt:lpstr>
      <vt:lpstr>BIBLIOGRAFÍA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CASO DEL MES Fecha de envío:</dc:title>
  <dc:creator>Belén</dc:creator>
  <cp:lastModifiedBy>Belén</cp:lastModifiedBy>
  <cp:revision>2</cp:revision>
  <dcterms:created xsi:type="dcterms:W3CDTF">2023-06-06T09:50:39Z</dcterms:created>
  <dcterms:modified xsi:type="dcterms:W3CDTF">2023-06-06T10:12:55Z</dcterms:modified>
</cp:coreProperties>
</file>